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8" r:id="rId2"/>
    <p:sldId id="261" r:id="rId3"/>
    <p:sldId id="262" r:id="rId4"/>
    <p:sldId id="263" r:id="rId5"/>
    <p:sldId id="264" r:id="rId6"/>
    <p:sldId id="265" r:id="rId7"/>
    <p:sldId id="266" r:id="rId8"/>
    <p:sldId id="267" r:id="rId9"/>
  </p:sldIdLst>
  <p:sldSz cx="9144000" cy="6858000" type="screen4x3"/>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EC"/>
    <a:srgbClr val="F4F3F3"/>
    <a:srgbClr val="F8F6FC"/>
    <a:srgbClr val="A8E5E1"/>
    <a:srgbClr val="0C275B"/>
    <a:srgbClr val="C91D37"/>
    <a:srgbClr val="FCFBF9"/>
    <a:srgbClr val="5C325B"/>
    <a:srgbClr val="F4F2D2"/>
    <a:srgbClr val="F9CB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2" autoAdjust="0"/>
    <p:restoredTop sz="94609"/>
  </p:normalViewPr>
  <p:slideViewPr>
    <p:cSldViewPr snapToGrid="0" snapToObjects="1">
      <p:cViewPr varScale="1">
        <p:scale>
          <a:sx n="83" d="100"/>
          <a:sy n="83" d="100"/>
        </p:scale>
        <p:origin x="147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516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5160"/>
          </a:xfrm>
          <a:prstGeom prst="rect">
            <a:avLst/>
          </a:prstGeom>
        </p:spPr>
        <p:txBody>
          <a:bodyPr vert="horz" lIns="92665" tIns="46333" rIns="92665" bIns="46333" rtlCol="0"/>
          <a:lstStyle>
            <a:lvl1pPr algn="r">
              <a:defRPr sz="1200"/>
            </a:lvl1pPr>
          </a:lstStyle>
          <a:p>
            <a:fld id="{EABC2EAE-837E-436D-B548-0FE536CC86D5}" type="datetimeFigureOut">
              <a:rPr lang="en-US" smtClean="0"/>
              <a:t>1/31/2019</a:t>
            </a:fld>
            <a:endParaRPr lang="en-US"/>
          </a:p>
        </p:txBody>
      </p:sp>
      <p:sp>
        <p:nvSpPr>
          <p:cNvPr id="4" name="Footer Placeholder 3"/>
          <p:cNvSpPr>
            <a:spLocks noGrp="1"/>
          </p:cNvSpPr>
          <p:nvPr>
            <p:ph type="ftr" sz="quarter" idx="2"/>
          </p:nvPr>
        </p:nvSpPr>
        <p:spPr>
          <a:xfrm>
            <a:off x="0" y="8805841"/>
            <a:ext cx="3010323" cy="465159"/>
          </a:xfrm>
          <a:prstGeom prst="rect">
            <a:avLst/>
          </a:prstGeom>
        </p:spPr>
        <p:txBody>
          <a:bodyPr vert="horz" lIns="92665" tIns="46333" rIns="92665" bIns="46333"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805841"/>
            <a:ext cx="3010323" cy="465159"/>
          </a:xfrm>
          <a:prstGeom prst="rect">
            <a:avLst/>
          </a:prstGeom>
        </p:spPr>
        <p:txBody>
          <a:bodyPr vert="horz" lIns="92665" tIns="46333" rIns="92665" bIns="46333" rtlCol="0" anchor="b"/>
          <a:lstStyle>
            <a:lvl1pPr algn="r">
              <a:defRPr sz="1200"/>
            </a:lvl1pPr>
          </a:lstStyle>
          <a:p>
            <a:fld id="{240ED45A-5948-459D-9B7B-3A54489CAD51}" type="slidenum">
              <a:rPr lang="en-US" smtClean="0"/>
              <a:t>‹#›</a:t>
            </a:fld>
            <a:endParaRPr lang="en-US"/>
          </a:p>
        </p:txBody>
      </p:sp>
    </p:spTree>
    <p:extLst>
      <p:ext uri="{BB962C8B-B14F-4D97-AF65-F5344CB8AC3E}">
        <p14:creationId xmlns:p14="http://schemas.microsoft.com/office/powerpoint/2010/main" val="2737870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14401" y="2389240"/>
            <a:ext cx="7266038" cy="1396180"/>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57200" y="1406012"/>
            <a:ext cx="8229599" cy="461132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57200" y="1406012"/>
            <a:ext cx="8229599" cy="461132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2713703" y="381698"/>
            <a:ext cx="3746091" cy="670354"/>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1/31/2019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Lst>
  <p:txStyles>
    <p:titleStyle>
      <a:lvl1pPr algn="ctr" defTabSz="914400" rtl="0" eaLnBrk="1" latinLnBrk="0" hangingPunct="1">
        <a:spcBef>
          <a:spcPct val="0"/>
        </a:spcBef>
        <a:buNone/>
        <a:defRPr sz="4400" kern="1200">
          <a:solidFill>
            <a:srgbClr val="EAEEE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AEEEC"/>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AEEEC"/>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AEEEC"/>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AEEEC"/>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AEEEC"/>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1" y="2389240"/>
            <a:ext cx="7266038" cy="1628578"/>
          </a:xfrm>
        </p:spPr>
        <p:txBody>
          <a:bodyPr>
            <a:normAutofit fontScale="90000"/>
          </a:bodyPr>
          <a:lstStyle/>
          <a:p>
            <a:r>
              <a:rPr lang="en-US" sz="10700" b="1" dirty="0" smtClean="0">
                <a:ln>
                  <a:solidFill>
                    <a:srgbClr val="002060"/>
                  </a:solidFill>
                </a:ln>
                <a:effectLst>
                  <a:outerShdw blurRad="38100" dist="38100" dir="2700000" algn="tl">
                    <a:srgbClr val="000000">
                      <a:alpha val="43137"/>
                    </a:srgbClr>
                  </a:outerShdw>
                </a:effectLst>
              </a:rPr>
              <a:t>HELP IN KNOWING GOD</a:t>
            </a:r>
            <a:r>
              <a:rPr lang="en-US" sz="8000" b="1" dirty="0" smtClean="0">
                <a:ln>
                  <a:solidFill>
                    <a:srgbClr val="002060"/>
                  </a:solidFill>
                </a:ln>
                <a:effectLst>
                  <a:outerShdw blurRad="38100" dist="38100" dir="2700000" algn="tl">
                    <a:srgbClr val="000000">
                      <a:alpha val="43137"/>
                    </a:srgbClr>
                  </a:outerShdw>
                </a:effectLst>
              </a:rPr>
              <a:t/>
            </a:r>
            <a:br>
              <a:rPr lang="en-US" sz="8000" b="1" dirty="0" smtClean="0">
                <a:ln>
                  <a:solidFill>
                    <a:srgbClr val="002060"/>
                  </a:solidFill>
                </a:ln>
                <a:effectLst>
                  <a:outerShdw blurRad="38100" dist="38100" dir="2700000" algn="tl">
                    <a:srgbClr val="000000">
                      <a:alpha val="43137"/>
                    </a:srgbClr>
                  </a:outerShdw>
                </a:effectLst>
              </a:rPr>
            </a:br>
            <a:r>
              <a:rPr lang="en-US" sz="8000" b="1" dirty="0" smtClean="0">
                <a:ln>
                  <a:solidFill>
                    <a:srgbClr val="002060"/>
                  </a:solidFill>
                </a:ln>
                <a:effectLst>
                  <a:outerShdw blurRad="38100" dist="38100" dir="2700000" algn="tl">
                    <a:srgbClr val="000000">
                      <a:alpha val="43137"/>
                    </a:srgbClr>
                  </a:outerShdw>
                </a:effectLst>
              </a:rPr>
              <a:t>II Peter 1:12-21</a:t>
            </a:r>
            <a:endParaRPr lang="en-US" sz="8000" b="1" dirty="0">
              <a:ln>
                <a:solidFill>
                  <a:srgbClr val="00206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7200" y="1219200"/>
            <a:ext cx="8229599" cy="5375564"/>
          </a:xfrm>
        </p:spPr>
        <p:txBody>
          <a:bodyPr>
            <a:normAutofit fontScale="77500" lnSpcReduction="20000"/>
          </a:bodyPr>
          <a:lstStyle/>
          <a:p>
            <a:pPr algn="l"/>
            <a:r>
              <a:rPr lang="en-US" sz="1900" b="1" dirty="0">
                <a:ln>
                  <a:solidFill>
                    <a:srgbClr val="002060"/>
                  </a:solidFill>
                </a:ln>
                <a:effectLst>
                  <a:outerShdw blurRad="38100" dist="38100" dir="2700000" algn="tl">
                    <a:srgbClr val="000000">
                      <a:alpha val="43137"/>
                    </a:srgbClr>
                  </a:outerShdw>
                </a:effectLst>
              </a:rPr>
              <a:t>12</a:t>
            </a:r>
            <a:r>
              <a:rPr lang="en-US" sz="3500" b="1" dirty="0">
                <a:ln>
                  <a:solidFill>
                    <a:srgbClr val="002060"/>
                  </a:solidFill>
                </a:ln>
                <a:effectLst>
                  <a:outerShdw blurRad="38100" dist="38100" dir="2700000" algn="tl">
                    <a:srgbClr val="000000">
                      <a:alpha val="43137"/>
                    </a:srgbClr>
                  </a:outerShdw>
                </a:effectLst>
              </a:rPr>
              <a:t> Therefore, I will always be ready to remind you of these things, even though you </a:t>
            </a:r>
            <a:r>
              <a:rPr lang="en-US" sz="3500" b="1" i="1" dirty="0" smtClean="0">
                <a:ln>
                  <a:solidFill>
                    <a:srgbClr val="002060"/>
                  </a:solidFill>
                </a:ln>
                <a:effectLst>
                  <a:outerShdw blurRad="38100" dist="38100" dir="2700000" algn="tl">
                    <a:srgbClr val="000000">
                      <a:alpha val="43137"/>
                    </a:srgbClr>
                  </a:outerShdw>
                </a:effectLst>
              </a:rPr>
              <a:t>already </a:t>
            </a:r>
            <a:r>
              <a:rPr lang="en-US" sz="3500" b="1" dirty="0" smtClean="0">
                <a:ln>
                  <a:solidFill>
                    <a:srgbClr val="002060"/>
                  </a:solidFill>
                </a:ln>
                <a:effectLst>
                  <a:outerShdw blurRad="38100" dist="38100" dir="2700000" algn="tl">
                    <a:srgbClr val="000000">
                      <a:alpha val="43137"/>
                    </a:srgbClr>
                  </a:outerShdw>
                </a:effectLst>
              </a:rPr>
              <a:t>know</a:t>
            </a:r>
            <a:r>
              <a:rPr lang="en-US" sz="3500" b="1" dirty="0">
                <a:ln>
                  <a:solidFill>
                    <a:srgbClr val="002060"/>
                  </a:solidFill>
                </a:ln>
                <a:effectLst>
                  <a:outerShdw blurRad="38100" dist="38100" dir="2700000" algn="tl">
                    <a:srgbClr val="000000">
                      <a:alpha val="43137"/>
                    </a:srgbClr>
                  </a:outerShdw>
                </a:effectLst>
              </a:rPr>
              <a:t> </a:t>
            </a:r>
            <a:r>
              <a:rPr lang="en-US" sz="3500" b="1" i="1" dirty="0">
                <a:ln>
                  <a:solidFill>
                    <a:srgbClr val="002060"/>
                  </a:solidFill>
                </a:ln>
                <a:effectLst>
                  <a:outerShdw blurRad="38100" dist="38100" dir="2700000" algn="tl">
                    <a:srgbClr val="000000">
                      <a:alpha val="43137"/>
                    </a:srgbClr>
                  </a:outerShdw>
                </a:effectLst>
              </a:rPr>
              <a:t>them,</a:t>
            </a:r>
            <a:r>
              <a:rPr lang="en-US" sz="3500" b="1" dirty="0">
                <a:ln>
                  <a:solidFill>
                    <a:srgbClr val="002060"/>
                  </a:solidFill>
                </a:ln>
                <a:effectLst>
                  <a:outerShdw blurRad="38100" dist="38100" dir="2700000" algn="tl">
                    <a:srgbClr val="000000">
                      <a:alpha val="43137"/>
                    </a:srgbClr>
                  </a:outerShdw>
                </a:effectLst>
              </a:rPr>
              <a:t> and have been established in the truth which is present with </a:t>
            </a:r>
            <a:r>
              <a:rPr lang="en-US" sz="3500" b="1" i="1" dirty="0">
                <a:ln>
                  <a:solidFill>
                    <a:srgbClr val="002060"/>
                  </a:solidFill>
                </a:ln>
                <a:effectLst>
                  <a:outerShdw blurRad="38100" dist="38100" dir="2700000" algn="tl">
                    <a:srgbClr val="000000">
                      <a:alpha val="43137"/>
                    </a:srgbClr>
                  </a:outerShdw>
                </a:effectLst>
              </a:rPr>
              <a:t>you.</a:t>
            </a:r>
            <a:r>
              <a:rPr lang="en-US" sz="3500" b="1" dirty="0">
                <a:ln>
                  <a:solidFill>
                    <a:srgbClr val="002060"/>
                  </a:solidFill>
                </a:ln>
                <a:effectLst>
                  <a:outerShdw blurRad="38100" dist="38100" dir="2700000" algn="tl">
                    <a:srgbClr val="000000">
                      <a:alpha val="43137"/>
                    </a:srgbClr>
                  </a:outerShdw>
                </a:effectLst>
              </a:rPr>
              <a:t> </a:t>
            </a:r>
            <a:r>
              <a:rPr lang="en-US" sz="1900" b="1" dirty="0">
                <a:ln>
                  <a:solidFill>
                    <a:srgbClr val="002060"/>
                  </a:solidFill>
                </a:ln>
                <a:effectLst>
                  <a:outerShdw blurRad="38100" dist="38100" dir="2700000" algn="tl">
                    <a:srgbClr val="000000">
                      <a:alpha val="43137"/>
                    </a:srgbClr>
                  </a:outerShdw>
                </a:effectLst>
              </a:rPr>
              <a:t>13</a:t>
            </a:r>
            <a:r>
              <a:rPr lang="en-US" sz="3500" b="1" dirty="0">
                <a:ln>
                  <a:solidFill>
                    <a:srgbClr val="002060"/>
                  </a:solidFill>
                </a:ln>
                <a:effectLst>
                  <a:outerShdw blurRad="38100" dist="38100" dir="2700000" algn="tl">
                    <a:srgbClr val="000000">
                      <a:alpha val="43137"/>
                    </a:srgbClr>
                  </a:outerShdw>
                </a:effectLst>
              </a:rPr>
              <a:t> I consider it right, as long as I am in this </a:t>
            </a:r>
            <a:r>
              <a:rPr lang="en-US" sz="3500" b="1" i="1" dirty="0">
                <a:ln>
                  <a:solidFill>
                    <a:srgbClr val="002060"/>
                  </a:solidFill>
                </a:ln>
                <a:effectLst>
                  <a:outerShdw blurRad="38100" dist="38100" dir="2700000" algn="tl">
                    <a:srgbClr val="000000">
                      <a:alpha val="43137"/>
                    </a:srgbClr>
                  </a:outerShdw>
                </a:effectLst>
              </a:rPr>
              <a:t>earthly</a:t>
            </a:r>
            <a:r>
              <a:rPr lang="en-US" sz="3500" b="1" dirty="0">
                <a:ln>
                  <a:solidFill>
                    <a:srgbClr val="002060"/>
                  </a:solidFill>
                </a:ln>
                <a:effectLst>
                  <a:outerShdw blurRad="38100" dist="38100" dir="2700000" algn="tl">
                    <a:srgbClr val="000000">
                      <a:alpha val="43137"/>
                    </a:srgbClr>
                  </a:outerShdw>
                </a:effectLst>
              </a:rPr>
              <a:t> dwelling, to stir you up by way of reminder, </a:t>
            </a:r>
            <a:r>
              <a:rPr lang="en-US" sz="1900" b="1" dirty="0">
                <a:ln>
                  <a:solidFill>
                    <a:srgbClr val="002060"/>
                  </a:solidFill>
                </a:ln>
                <a:effectLst>
                  <a:outerShdw blurRad="38100" dist="38100" dir="2700000" algn="tl">
                    <a:srgbClr val="000000">
                      <a:alpha val="43137"/>
                    </a:srgbClr>
                  </a:outerShdw>
                </a:effectLst>
              </a:rPr>
              <a:t>14</a:t>
            </a:r>
            <a:r>
              <a:rPr lang="en-US" sz="3500" b="1" dirty="0">
                <a:ln>
                  <a:solidFill>
                    <a:srgbClr val="002060"/>
                  </a:solidFill>
                </a:ln>
                <a:effectLst>
                  <a:outerShdw blurRad="38100" dist="38100" dir="2700000" algn="tl">
                    <a:srgbClr val="000000">
                      <a:alpha val="43137"/>
                    </a:srgbClr>
                  </a:outerShdw>
                </a:effectLst>
              </a:rPr>
              <a:t> knowing that the laying aside of my </a:t>
            </a:r>
            <a:r>
              <a:rPr lang="en-US" sz="3500" b="1" i="1" dirty="0">
                <a:ln>
                  <a:solidFill>
                    <a:srgbClr val="002060"/>
                  </a:solidFill>
                </a:ln>
                <a:effectLst>
                  <a:outerShdw blurRad="38100" dist="38100" dir="2700000" algn="tl">
                    <a:srgbClr val="000000">
                      <a:alpha val="43137"/>
                    </a:srgbClr>
                  </a:outerShdw>
                </a:effectLst>
              </a:rPr>
              <a:t>earthly</a:t>
            </a:r>
            <a:r>
              <a:rPr lang="en-US" sz="3500" b="1" dirty="0">
                <a:ln>
                  <a:solidFill>
                    <a:srgbClr val="002060"/>
                  </a:solidFill>
                </a:ln>
                <a:effectLst>
                  <a:outerShdw blurRad="38100" dist="38100" dir="2700000" algn="tl">
                    <a:srgbClr val="000000">
                      <a:alpha val="43137"/>
                    </a:srgbClr>
                  </a:outerShdw>
                </a:effectLst>
              </a:rPr>
              <a:t> dwelling is imminent, as also our Lord Jesus Christ has made clear to me. </a:t>
            </a:r>
            <a:r>
              <a:rPr lang="en-US" sz="1900" b="1" dirty="0">
                <a:ln>
                  <a:solidFill>
                    <a:srgbClr val="002060"/>
                  </a:solidFill>
                </a:ln>
                <a:effectLst>
                  <a:outerShdw blurRad="38100" dist="38100" dir="2700000" algn="tl">
                    <a:srgbClr val="000000">
                      <a:alpha val="43137"/>
                    </a:srgbClr>
                  </a:outerShdw>
                </a:effectLst>
              </a:rPr>
              <a:t>15</a:t>
            </a:r>
            <a:r>
              <a:rPr lang="en-US" sz="3500" b="1" dirty="0">
                <a:ln>
                  <a:solidFill>
                    <a:srgbClr val="002060"/>
                  </a:solidFill>
                </a:ln>
                <a:effectLst>
                  <a:outerShdw blurRad="38100" dist="38100" dir="2700000" algn="tl">
                    <a:srgbClr val="000000">
                      <a:alpha val="43137"/>
                    </a:srgbClr>
                  </a:outerShdw>
                </a:effectLst>
              </a:rPr>
              <a:t> And I will also be diligent that at any time after my departure you will be able to call these things to mind</a:t>
            </a:r>
            <a:r>
              <a:rPr lang="en-US" sz="3500" b="1" dirty="0" smtClean="0">
                <a:ln>
                  <a:solidFill>
                    <a:srgbClr val="002060"/>
                  </a:solidFill>
                </a:ln>
                <a:effectLst>
                  <a:outerShdw blurRad="38100" dist="38100" dir="2700000" algn="tl">
                    <a:srgbClr val="000000">
                      <a:alpha val="43137"/>
                    </a:srgbClr>
                  </a:outerShdw>
                </a:effectLst>
              </a:rPr>
              <a:t>.</a:t>
            </a:r>
          </a:p>
          <a:p>
            <a:pPr algn="l"/>
            <a:endParaRPr lang="en-US" sz="3500" b="1" dirty="0" smtClean="0">
              <a:ln>
                <a:solidFill>
                  <a:srgbClr val="002060"/>
                </a:solidFill>
              </a:ln>
              <a:effectLst>
                <a:outerShdw blurRad="38100" dist="38100" dir="2700000" algn="tl">
                  <a:srgbClr val="000000">
                    <a:alpha val="43137"/>
                  </a:srgbClr>
                </a:outerShdw>
              </a:effectLst>
            </a:endParaRPr>
          </a:p>
          <a:p>
            <a:r>
              <a:rPr lang="en-US" sz="3500" b="1" dirty="0" smtClean="0">
                <a:ln>
                  <a:solidFill>
                    <a:srgbClr val="002060"/>
                  </a:solidFill>
                </a:ln>
                <a:effectLst>
                  <a:outerShdw blurRad="38100" dist="38100" dir="2700000" algn="tl">
                    <a:srgbClr val="000000">
                      <a:alpha val="43137"/>
                    </a:srgbClr>
                  </a:outerShdw>
                </a:effectLst>
              </a:rPr>
              <a:t>II Peter 1:12-15</a:t>
            </a:r>
            <a:r>
              <a:rPr lang="en-US" b="1" dirty="0">
                <a:ln>
                  <a:solidFill>
                    <a:srgbClr val="002060"/>
                  </a:solidFill>
                </a:ln>
                <a:effectLst>
                  <a:outerShdw blurRad="38100" dist="38100" dir="2700000" algn="tl">
                    <a:srgbClr val="000000">
                      <a:alpha val="43137"/>
                    </a:srgbClr>
                  </a:outerShdw>
                </a:effectLst>
              </a:rPr>
              <a:t> </a:t>
            </a:r>
            <a:endParaRPr lang="en-US" b="1" dirty="0">
              <a:ln>
                <a:solidFill>
                  <a:srgbClr val="002060"/>
                </a:solidFill>
              </a:ln>
              <a:effectLst>
                <a:outerShdw blurRad="38100" dist="38100" dir="2700000" algn="tl">
                  <a:srgbClr val="000000">
                    <a:alpha val="43137"/>
                  </a:srgbClr>
                </a:outerShdw>
              </a:effectLst>
            </a:endParaRPr>
          </a:p>
        </p:txBody>
      </p:sp>
      <p:sp>
        <p:nvSpPr>
          <p:cNvPr id="16" name="Title 15"/>
          <p:cNvSpPr>
            <a:spLocks noGrp="1"/>
          </p:cNvSpPr>
          <p:nvPr>
            <p:ph type="title"/>
          </p:nvPr>
        </p:nvSpPr>
        <p:spPr>
          <a:xfrm>
            <a:off x="1616363" y="455589"/>
            <a:ext cx="6068291" cy="670354"/>
          </a:xfrm>
        </p:spPr>
        <p:txBody>
          <a:bodyPr>
            <a:noAutofit/>
          </a:bodyPr>
          <a:lstStyle/>
          <a:p>
            <a:r>
              <a:rPr lang="en-US" sz="6000" b="1" dirty="0" smtClean="0">
                <a:ln>
                  <a:solidFill>
                    <a:srgbClr val="002060"/>
                  </a:solidFill>
                </a:ln>
                <a:effectLst>
                  <a:outerShdw blurRad="38100" dist="38100" dir="2700000" algn="tl">
                    <a:srgbClr val="000000">
                      <a:alpha val="43137"/>
                    </a:srgbClr>
                  </a:outerShdw>
                </a:effectLst>
              </a:rPr>
              <a:t>God Uses People</a:t>
            </a:r>
            <a:endParaRPr lang="en-US" sz="6000" b="1" dirty="0">
              <a:ln>
                <a:solidFill>
                  <a:srgbClr val="00206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7200" y="1219200"/>
            <a:ext cx="8229599" cy="5375564"/>
          </a:xfrm>
        </p:spPr>
        <p:txBody>
          <a:bodyPr>
            <a:normAutofit fontScale="85000" lnSpcReduction="20000"/>
          </a:bodyPr>
          <a:lstStyle/>
          <a:p>
            <a:pPr algn="l"/>
            <a:r>
              <a:rPr lang="en-US" sz="1900" b="1" dirty="0" smtClean="0">
                <a:ln>
                  <a:solidFill>
                    <a:srgbClr val="002060"/>
                  </a:solidFill>
                </a:ln>
                <a:effectLst>
                  <a:outerShdw blurRad="38100" dist="38100" dir="2700000" algn="tl">
                    <a:srgbClr val="000000">
                      <a:alpha val="43137"/>
                    </a:srgbClr>
                  </a:outerShdw>
                </a:effectLst>
              </a:rPr>
              <a:t>16</a:t>
            </a:r>
            <a:r>
              <a:rPr lang="en-US" sz="3500" b="1" dirty="0" smtClean="0">
                <a:ln>
                  <a:solidFill>
                    <a:srgbClr val="002060"/>
                  </a:solidFill>
                </a:ln>
                <a:effectLst>
                  <a:outerShdw blurRad="38100" dist="38100" dir="2700000" algn="tl">
                    <a:srgbClr val="000000">
                      <a:alpha val="43137"/>
                    </a:srgbClr>
                  </a:outerShdw>
                </a:effectLst>
              </a:rPr>
              <a:t> </a:t>
            </a:r>
            <a:r>
              <a:rPr lang="en-US" sz="3500" b="1" dirty="0">
                <a:ln>
                  <a:solidFill>
                    <a:srgbClr val="002060"/>
                  </a:solidFill>
                </a:ln>
                <a:effectLst>
                  <a:outerShdw blurRad="38100" dist="38100" dir="2700000" algn="tl">
                    <a:srgbClr val="000000">
                      <a:alpha val="43137"/>
                    </a:srgbClr>
                  </a:outerShdw>
                </a:effectLst>
              </a:rPr>
              <a:t>For we did not follow cleverly devised tales when we made known to you the power and coming of our Lord Jesus Christ, but we were eyewitnesses of His majesty. </a:t>
            </a:r>
            <a:r>
              <a:rPr lang="en-US" sz="1900" b="1" dirty="0">
                <a:ln>
                  <a:solidFill>
                    <a:srgbClr val="002060"/>
                  </a:solidFill>
                </a:ln>
                <a:effectLst>
                  <a:outerShdw blurRad="38100" dist="38100" dir="2700000" algn="tl">
                    <a:srgbClr val="000000">
                      <a:alpha val="43137"/>
                    </a:srgbClr>
                  </a:outerShdw>
                </a:effectLst>
              </a:rPr>
              <a:t>17</a:t>
            </a:r>
            <a:r>
              <a:rPr lang="en-US" sz="3500" b="1" dirty="0">
                <a:ln>
                  <a:solidFill>
                    <a:srgbClr val="002060"/>
                  </a:solidFill>
                </a:ln>
                <a:effectLst>
                  <a:outerShdw blurRad="38100" dist="38100" dir="2700000" algn="tl">
                    <a:srgbClr val="000000">
                      <a:alpha val="43137"/>
                    </a:srgbClr>
                  </a:outerShdw>
                </a:effectLst>
              </a:rPr>
              <a:t> For when He received honor and glory from God the Father, such an utterance as this was made to Him by the Majestic Glory, “This is My beloved Son with whom I am well-pleased”-- </a:t>
            </a:r>
            <a:r>
              <a:rPr lang="en-US" sz="1900" b="1" dirty="0">
                <a:ln>
                  <a:solidFill>
                    <a:srgbClr val="002060"/>
                  </a:solidFill>
                </a:ln>
                <a:effectLst>
                  <a:outerShdw blurRad="38100" dist="38100" dir="2700000" algn="tl">
                    <a:srgbClr val="000000">
                      <a:alpha val="43137"/>
                    </a:srgbClr>
                  </a:outerShdw>
                </a:effectLst>
              </a:rPr>
              <a:t>18</a:t>
            </a:r>
            <a:r>
              <a:rPr lang="en-US" sz="3500" b="1" dirty="0">
                <a:ln>
                  <a:solidFill>
                    <a:srgbClr val="002060"/>
                  </a:solidFill>
                </a:ln>
                <a:effectLst>
                  <a:outerShdw blurRad="38100" dist="38100" dir="2700000" algn="tl">
                    <a:srgbClr val="000000">
                      <a:alpha val="43137"/>
                    </a:srgbClr>
                  </a:outerShdw>
                </a:effectLst>
              </a:rPr>
              <a:t> and we ourselves heard this utterance made from heaven when we were with Him on the holy mountain. </a:t>
            </a:r>
            <a:endParaRPr lang="en-US" sz="3500" b="1" dirty="0" smtClean="0">
              <a:ln>
                <a:solidFill>
                  <a:srgbClr val="002060"/>
                </a:solidFill>
              </a:ln>
              <a:effectLst>
                <a:outerShdw blurRad="38100" dist="38100" dir="2700000" algn="tl">
                  <a:srgbClr val="000000">
                    <a:alpha val="43137"/>
                  </a:srgbClr>
                </a:outerShdw>
              </a:effectLst>
            </a:endParaRPr>
          </a:p>
          <a:p>
            <a:pPr algn="l"/>
            <a:endParaRPr lang="en-US" sz="3500" b="1" dirty="0" smtClean="0">
              <a:ln>
                <a:solidFill>
                  <a:srgbClr val="002060"/>
                </a:solidFill>
              </a:ln>
              <a:effectLst>
                <a:outerShdw blurRad="38100" dist="38100" dir="2700000" algn="tl">
                  <a:srgbClr val="000000">
                    <a:alpha val="43137"/>
                  </a:srgbClr>
                </a:outerShdw>
              </a:effectLst>
            </a:endParaRPr>
          </a:p>
          <a:p>
            <a:r>
              <a:rPr lang="en-US" sz="3500" b="1" dirty="0" smtClean="0">
                <a:ln>
                  <a:solidFill>
                    <a:srgbClr val="002060"/>
                  </a:solidFill>
                </a:ln>
                <a:effectLst>
                  <a:outerShdw blurRad="38100" dist="38100" dir="2700000" algn="tl">
                    <a:srgbClr val="000000">
                      <a:alpha val="43137"/>
                    </a:srgbClr>
                  </a:outerShdw>
                </a:effectLst>
              </a:rPr>
              <a:t>II Peter 1:16-18</a:t>
            </a:r>
            <a:r>
              <a:rPr lang="en-US" b="1" dirty="0">
                <a:ln>
                  <a:solidFill>
                    <a:srgbClr val="002060"/>
                  </a:solidFill>
                </a:ln>
                <a:effectLst>
                  <a:outerShdw blurRad="38100" dist="38100" dir="2700000" algn="tl">
                    <a:srgbClr val="000000">
                      <a:alpha val="43137"/>
                    </a:srgbClr>
                  </a:outerShdw>
                </a:effectLst>
              </a:rPr>
              <a:t> </a:t>
            </a:r>
            <a:endParaRPr lang="en-US" b="1" dirty="0">
              <a:ln>
                <a:solidFill>
                  <a:srgbClr val="002060"/>
                </a:solidFill>
              </a:ln>
              <a:effectLst>
                <a:outerShdw blurRad="38100" dist="38100" dir="2700000" algn="tl">
                  <a:srgbClr val="000000">
                    <a:alpha val="43137"/>
                  </a:srgbClr>
                </a:outerShdw>
              </a:effectLst>
            </a:endParaRPr>
          </a:p>
        </p:txBody>
      </p:sp>
      <p:sp>
        <p:nvSpPr>
          <p:cNvPr id="16" name="Title 15"/>
          <p:cNvSpPr>
            <a:spLocks noGrp="1"/>
          </p:cNvSpPr>
          <p:nvPr>
            <p:ph type="title"/>
          </p:nvPr>
        </p:nvSpPr>
        <p:spPr>
          <a:xfrm>
            <a:off x="1616363" y="455589"/>
            <a:ext cx="6068291" cy="670354"/>
          </a:xfrm>
        </p:spPr>
        <p:txBody>
          <a:bodyPr>
            <a:noAutofit/>
          </a:bodyPr>
          <a:lstStyle/>
          <a:p>
            <a:r>
              <a:rPr lang="en-US" sz="6000" b="1" dirty="0" smtClean="0">
                <a:ln>
                  <a:solidFill>
                    <a:srgbClr val="002060"/>
                  </a:solidFill>
                </a:ln>
                <a:effectLst>
                  <a:outerShdw blurRad="38100" dist="38100" dir="2700000" algn="tl">
                    <a:srgbClr val="000000">
                      <a:alpha val="43137"/>
                    </a:srgbClr>
                  </a:outerShdw>
                </a:effectLst>
              </a:rPr>
              <a:t>God Uses A Plan</a:t>
            </a:r>
            <a:endParaRPr lang="en-US" sz="6000" b="1" dirty="0">
              <a:ln>
                <a:solidFill>
                  <a:srgbClr val="00206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9139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7200" y="1219200"/>
            <a:ext cx="8229599" cy="5375564"/>
          </a:xfrm>
        </p:spPr>
        <p:txBody>
          <a:bodyPr>
            <a:normAutofit fontScale="77500" lnSpcReduction="20000"/>
          </a:bodyPr>
          <a:lstStyle/>
          <a:p>
            <a:pPr algn="l"/>
            <a:r>
              <a:rPr lang="en-US" sz="2100" b="1" dirty="0" smtClean="0">
                <a:ln>
                  <a:solidFill>
                    <a:srgbClr val="002060"/>
                  </a:solidFill>
                </a:ln>
                <a:effectLst>
                  <a:outerShdw blurRad="38100" dist="38100" dir="2700000" algn="tl">
                    <a:srgbClr val="000000">
                      <a:alpha val="43137"/>
                    </a:srgbClr>
                  </a:outerShdw>
                </a:effectLst>
              </a:rPr>
              <a:t>18</a:t>
            </a:r>
            <a:r>
              <a:rPr lang="en-US" sz="3500" b="1" dirty="0" smtClean="0">
                <a:ln>
                  <a:solidFill>
                    <a:srgbClr val="002060"/>
                  </a:solidFill>
                </a:ln>
                <a:effectLst>
                  <a:outerShdw blurRad="38100" dist="38100" dir="2700000" algn="tl">
                    <a:srgbClr val="000000">
                      <a:alpha val="43137"/>
                    </a:srgbClr>
                  </a:outerShdw>
                </a:effectLst>
              </a:rPr>
              <a:t> </a:t>
            </a:r>
            <a:r>
              <a:rPr lang="en-US" sz="3500" b="1" dirty="0">
                <a:ln>
                  <a:solidFill>
                    <a:srgbClr val="002060"/>
                  </a:solidFill>
                </a:ln>
                <a:effectLst>
                  <a:outerShdw blurRad="38100" dist="38100" dir="2700000" algn="tl">
                    <a:srgbClr val="000000">
                      <a:alpha val="43137"/>
                    </a:srgbClr>
                  </a:outerShdw>
                </a:effectLst>
              </a:rPr>
              <a:t>and we ourselves heard this utterance made from heaven when we were with Him on the holy mountain. </a:t>
            </a:r>
            <a:r>
              <a:rPr lang="en-US" sz="2100" b="1" dirty="0" smtClean="0">
                <a:ln>
                  <a:solidFill>
                    <a:srgbClr val="002060"/>
                  </a:solidFill>
                </a:ln>
                <a:effectLst>
                  <a:outerShdw blurRad="38100" dist="38100" dir="2700000" algn="tl">
                    <a:srgbClr val="000000">
                      <a:alpha val="43137"/>
                    </a:srgbClr>
                  </a:outerShdw>
                </a:effectLst>
              </a:rPr>
              <a:t>19</a:t>
            </a:r>
            <a:r>
              <a:rPr lang="en-US" sz="3500" b="1" dirty="0" smtClean="0">
                <a:ln>
                  <a:solidFill>
                    <a:srgbClr val="002060"/>
                  </a:solidFill>
                </a:ln>
                <a:effectLst>
                  <a:outerShdw blurRad="38100" dist="38100" dir="2700000" algn="tl">
                    <a:srgbClr val="000000">
                      <a:alpha val="43137"/>
                    </a:srgbClr>
                  </a:outerShdw>
                </a:effectLst>
              </a:rPr>
              <a:t> </a:t>
            </a:r>
            <a:r>
              <a:rPr lang="en-US" sz="3500" b="1" dirty="0">
                <a:ln>
                  <a:solidFill>
                    <a:srgbClr val="002060"/>
                  </a:solidFill>
                </a:ln>
                <a:effectLst>
                  <a:outerShdw blurRad="38100" dist="38100" dir="2700000" algn="tl">
                    <a:srgbClr val="000000">
                      <a:alpha val="43137"/>
                    </a:srgbClr>
                  </a:outerShdw>
                </a:effectLst>
              </a:rPr>
              <a:t>So we have the prophetic word made more sure, to which you do well to pay attention as to a lamp shining in a dark place, until the day dawns and the morning star arises in your hearts. </a:t>
            </a:r>
            <a:r>
              <a:rPr lang="en-US" sz="2100" b="1" dirty="0">
                <a:ln>
                  <a:solidFill>
                    <a:srgbClr val="002060"/>
                  </a:solidFill>
                </a:ln>
                <a:effectLst>
                  <a:outerShdw blurRad="38100" dist="38100" dir="2700000" algn="tl">
                    <a:srgbClr val="000000">
                      <a:alpha val="43137"/>
                    </a:srgbClr>
                  </a:outerShdw>
                </a:effectLst>
              </a:rPr>
              <a:t>20</a:t>
            </a:r>
            <a:r>
              <a:rPr lang="en-US" sz="3500" b="1" dirty="0">
                <a:ln>
                  <a:solidFill>
                    <a:srgbClr val="002060"/>
                  </a:solidFill>
                </a:ln>
                <a:effectLst>
                  <a:outerShdw blurRad="38100" dist="38100" dir="2700000" algn="tl">
                    <a:srgbClr val="000000">
                      <a:alpha val="43137"/>
                    </a:srgbClr>
                  </a:outerShdw>
                </a:effectLst>
              </a:rPr>
              <a:t> But know this first of all, that no prophecy of Scripture is a matter of one’s own interpretation</a:t>
            </a:r>
            <a:r>
              <a:rPr lang="en-US" sz="3500" b="1" dirty="0" smtClean="0">
                <a:ln>
                  <a:solidFill>
                    <a:srgbClr val="002060"/>
                  </a:solidFill>
                </a:ln>
                <a:effectLst>
                  <a:outerShdw blurRad="38100" dist="38100" dir="2700000" algn="tl">
                    <a:srgbClr val="000000">
                      <a:alpha val="43137"/>
                    </a:srgbClr>
                  </a:outerShdw>
                </a:effectLst>
              </a:rPr>
              <a:t>, or </a:t>
            </a:r>
            <a:r>
              <a:rPr lang="en-US" sz="3500" b="1" dirty="0">
                <a:ln>
                  <a:solidFill>
                    <a:srgbClr val="002060"/>
                  </a:solidFill>
                </a:ln>
                <a:effectLst>
                  <a:outerShdw blurRad="38100" dist="38100" dir="2700000" algn="tl">
                    <a:srgbClr val="000000">
                      <a:alpha val="43137"/>
                    </a:srgbClr>
                  </a:outerShdw>
                </a:effectLst>
              </a:rPr>
              <a:t>we did not follow cleverly devised tales when we made known to you the power and coming of our Lord Jesus Christ, but we were eyewitnesses of His </a:t>
            </a:r>
            <a:r>
              <a:rPr lang="en-US" sz="3500" b="1" dirty="0" smtClean="0">
                <a:ln>
                  <a:solidFill>
                    <a:srgbClr val="002060"/>
                  </a:solidFill>
                </a:ln>
                <a:effectLst>
                  <a:outerShdw blurRad="38100" dist="38100" dir="2700000" algn="tl">
                    <a:srgbClr val="000000">
                      <a:alpha val="43137"/>
                    </a:srgbClr>
                  </a:outerShdw>
                </a:effectLst>
              </a:rPr>
              <a:t>majesty</a:t>
            </a:r>
          </a:p>
          <a:p>
            <a:pPr algn="l"/>
            <a:endParaRPr lang="en-US" sz="3500" b="1" dirty="0" smtClean="0">
              <a:ln>
                <a:solidFill>
                  <a:srgbClr val="002060"/>
                </a:solidFill>
              </a:ln>
              <a:effectLst>
                <a:outerShdw blurRad="38100" dist="38100" dir="2700000" algn="tl">
                  <a:srgbClr val="000000">
                    <a:alpha val="43137"/>
                  </a:srgbClr>
                </a:outerShdw>
              </a:effectLst>
            </a:endParaRPr>
          </a:p>
          <a:p>
            <a:r>
              <a:rPr lang="en-US" sz="3500" b="1" dirty="0" smtClean="0">
                <a:ln>
                  <a:solidFill>
                    <a:srgbClr val="002060"/>
                  </a:solidFill>
                </a:ln>
                <a:effectLst>
                  <a:outerShdw blurRad="38100" dist="38100" dir="2700000" algn="tl">
                    <a:srgbClr val="000000">
                      <a:alpha val="43137"/>
                    </a:srgbClr>
                  </a:outerShdw>
                </a:effectLst>
              </a:rPr>
              <a:t>II Peter 1:18-20</a:t>
            </a:r>
            <a:r>
              <a:rPr lang="en-US" b="1" dirty="0">
                <a:ln>
                  <a:solidFill>
                    <a:srgbClr val="002060"/>
                  </a:solidFill>
                </a:ln>
                <a:effectLst>
                  <a:outerShdw blurRad="38100" dist="38100" dir="2700000" algn="tl">
                    <a:srgbClr val="000000">
                      <a:alpha val="43137"/>
                    </a:srgbClr>
                  </a:outerShdw>
                </a:effectLst>
              </a:rPr>
              <a:t> </a:t>
            </a:r>
            <a:endParaRPr lang="en-US" b="1" dirty="0">
              <a:ln>
                <a:solidFill>
                  <a:srgbClr val="002060"/>
                </a:solidFill>
              </a:ln>
              <a:effectLst>
                <a:outerShdw blurRad="38100" dist="38100" dir="2700000" algn="tl">
                  <a:srgbClr val="000000">
                    <a:alpha val="43137"/>
                  </a:srgbClr>
                </a:outerShdw>
              </a:effectLst>
            </a:endParaRPr>
          </a:p>
        </p:txBody>
      </p:sp>
      <p:sp>
        <p:nvSpPr>
          <p:cNvPr id="16" name="Title 15"/>
          <p:cNvSpPr>
            <a:spLocks noGrp="1"/>
          </p:cNvSpPr>
          <p:nvPr>
            <p:ph type="title"/>
          </p:nvPr>
        </p:nvSpPr>
        <p:spPr>
          <a:xfrm>
            <a:off x="1616363" y="455589"/>
            <a:ext cx="6068291" cy="670354"/>
          </a:xfrm>
        </p:spPr>
        <p:txBody>
          <a:bodyPr>
            <a:noAutofit/>
          </a:bodyPr>
          <a:lstStyle/>
          <a:p>
            <a:r>
              <a:rPr lang="en-US" sz="6000" b="1" dirty="0" smtClean="0">
                <a:ln>
                  <a:solidFill>
                    <a:srgbClr val="002060"/>
                  </a:solidFill>
                </a:ln>
                <a:effectLst>
                  <a:outerShdw blurRad="38100" dist="38100" dir="2700000" algn="tl">
                    <a:srgbClr val="000000">
                      <a:alpha val="43137"/>
                    </a:srgbClr>
                  </a:outerShdw>
                </a:effectLst>
              </a:rPr>
              <a:t>God Uses A Plan</a:t>
            </a:r>
            <a:endParaRPr lang="en-US" sz="6000" b="1" dirty="0">
              <a:ln>
                <a:solidFill>
                  <a:srgbClr val="00206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9757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 dur="500"/>
                                        <p:tgtEl>
                                          <p:spTgt spid="1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7200" y="1219200"/>
            <a:ext cx="8229599" cy="5375564"/>
          </a:xfrm>
        </p:spPr>
        <p:txBody>
          <a:bodyPr>
            <a:normAutofit/>
          </a:bodyPr>
          <a:lstStyle/>
          <a:p>
            <a:pPr algn="l"/>
            <a:r>
              <a:rPr lang="en-US" sz="3500" b="1" dirty="0" smtClean="0">
                <a:ln>
                  <a:solidFill>
                    <a:srgbClr val="002060"/>
                  </a:solidFill>
                </a:ln>
                <a:effectLst>
                  <a:outerShdw blurRad="38100" dist="38100" dir="2700000" algn="tl">
                    <a:srgbClr val="000000">
                      <a:alpha val="43137"/>
                    </a:srgbClr>
                  </a:outerShdw>
                </a:effectLst>
              </a:rPr>
              <a:t>For </a:t>
            </a:r>
            <a:r>
              <a:rPr lang="en-US" sz="3500" b="1" dirty="0">
                <a:ln>
                  <a:solidFill>
                    <a:srgbClr val="002060"/>
                  </a:solidFill>
                </a:ln>
                <a:effectLst>
                  <a:outerShdw blurRad="38100" dist="38100" dir="2700000" algn="tl">
                    <a:srgbClr val="000000">
                      <a:alpha val="43137"/>
                    </a:srgbClr>
                  </a:outerShdw>
                </a:effectLst>
              </a:rPr>
              <a:t>when He received honor and glory from God the Father, such an utterance as this was made to Him by the Majestic Glory, “This is My beloved Son with whom I am well-pleased</a:t>
            </a:r>
            <a:r>
              <a:rPr lang="en-US" sz="3500" b="1" dirty="0" smtClean="0">
                <a:ln>
                  <a:solidFill>
                    <a:srgbClr val="002060"/>
                  </a:solidFill>
                </a:ln>
                <a:effectLst>
                  <a:outerShdw blurRad="38100" dist="38100" dir="2700000" algn="tl">
                    <a:srgbClr val="000000">
                      <a:alpha val="43137"/>
                    </a:srgbClr>
                  </a:outerShdw>
                </a:effectLst>
              </a:rPr>
              <a:t>”--</a:t>
            </a:r>
          </a:p>
          <a:p>
            <a:r>
              <a:rPr lang="en-US" sz="3500" b="1" dirty="0" smtClean="0">
                <a:ln>
                  <a:solidFill>
                    <a:srgbClr val="002060"/>
                  </a:solidFill>
                </a:ln>
                <a:effectLst>
                  <a:outerShdw blurRad="38100" dist="38100" dir="2700000" algn="tl">
                    <a:srgbClr val="000000">
                      <a:alpha val="43137"/>
                    </a:srgbClr>
                  </a:outerShdw>
                </a:effectLst>
              </a:rPr>
              <a:t>II Peter 1:17</a:t>
            </a:r>
            <a:r>
              <a:rPr lang="en-US" b="1" dirty="0">
                <a:ln>
                  <a:solidFill>
                    <a:srgbClr val="002060"/>
                  </a:solidFill>
                </a:ln>
                <a:effectLst>
                  <a:outerShdw blurRad="38100" dist="38100" dir="2700000" algn="tl">
                    <a:srgbClr val="000000">
                      <a:alpha val="43137"/>
                    </a:srgbClr>
                  </a:outerShdw>
                </a:effectLst>
              </a:rPr>
              <a:t> </a:t>
            </a:r>
            <a:endParaRPr lang="en-US" b="1" dirty="0">
              <a:ln>
                <a:solidFill>
                  <a:srgbClr val="002060"/>
                </a:solidFill>
              </a:ln>
              <a:effectLst>
                <a:outerShdw blurRad="38100" dist="38100" dir="2700000" algn="tl">
                  <a:srgbClr val="000000">
                    <a:alpha val="43137"/>
                  </a:srgbClr>
                </a:outerShdw>
              </a:effectLst>
            </a:endParaRPr>
          </a:p>
        </p:txBody>
      </p:sp>
      <p:sp>
        <p:nvSpPr>
          <p:cNvPr id="16" name="Title 15"/>
          <p:cNvSpPr>
            <a:spLocks noGrp="1"/>
          </p:cNvSpPr>
          <p:nvPr>
            <p:ph type="title"/>
          </p:nvPr>
        </p:nvSpPr>
        <p:spPr>
          <a:xfrm>
            <a:off x="1616363" y="455589"/>
            <a:ext cx="6068291" cy="670354"/>
          </a:xfrm>
        </p:spPr>
        <p:txBody>
          <a:bodyPr>
            <a:noAutofit/>
          </a:bodyPr>
          <a:lstStyle/>
          <a:p>
            <a:r>
              <a:rPr lang="en-US" sz="6000" b="1" dirty="0" smtClean="0">
                <a:ln>
                  <a:solidFill>
                    <a:srgbClr val="002060"/>
                  </a:solidFill>
                </a:ln>
                <a:effectLst>
                  <a:outerShdw blurRad="38100" dist="38100" dir="2700000" algn="tl">
                    <a:srgbClr val="000000">
                      <a:alpha val="43137"/>
                    </a:srgbClr>
                  </a:outerShdw>
                </a:effectLst>
              </a:rPr>
              <a:t>God Uses A Plan</a:t>
            </a:r>
            <a:endParaRPr lang="en-US" sz="6000" b="1" dirty="0">
              <a:ln>
                <a:solidFill>
                  <a:srgbClr val="00206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23099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 dur="500"/>
                                        <p:tgtEl>
                                          <p:spTgt spid="1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7200" y="1219200"/>
            <a:ext cx="8229599" cy="5375564"/>
          </a:xfrm>
        </p:spPr>
        <p:txBody>
          <a:bodyPr>
            <a:normAutofit fontScale="92500" lnSpcReduction="20000"/>
          </a:bodyPr>
          <a:lstStyle/>
          <a:p>
            <a:pPr algn="l"/>
            <a:r>
              <a:rPr lang="en-US" sz="3500" b="1" dirty="0">
                <a:ln>
                  <a:solidFill>
                    <a:srgbClr val="002060"/>
                  </a:solidFill>
                </a:ln>
                <a:effectLst>
                  <a:outerShdw blurRad="38100" dist="38100" dir="2700000" algn="tl">
                    <a:srgbClr val="000000">
                      <a:alpha val="43137"/>
                    </a:srgbClr>
                  </a:outerShdw>
                </a:effectLst>
              </a:rPr>
              <a:t>and behold, a voice out of the heavens said, “This is My beloved Son, in whom I am well-pleased</a:t>
            </a:r>
            <a:r>
              <a:rPr lang="en-US" sz="3500" b="1" dirty="0" smtClean="0">
                <a:ln>
                  <a:solidFill>
                    <a:srgbClr val="002060"/>
                  </a:solidFill>
                </a:ln>
                <a:effectLst>
                  <a:outerShdw blurRad="38100" dist="38100" dir="2700000" algn="tl">
                    <a:srgbClr val="000000">
                      <a:alpha val="43137"/>
                    </a:srgbClr>
                  </a:outerShdw>
                </a:effectLst>
              </a:rPr>
              <a:t>.”</a:t>
            </a:r>
          </a:p>
          <a:p>
            <a:r>
              <a:rPr lang="en-US" sz="3500" b="1" dirty="0">
                <a:ln>
                  <a:solidFill>
                    <a:srgbClr val="002060"/>
                  </a:solidFill>
                </a:ln>
                <a:effectLst>
                  <a:outerShdw blurRad="38100" dist="38100" dir="2700000" algn="tl">
                    <a:srgbClr val="000000">
                      <a:alpha val="43137"/>
                    </a:srgbClr>
                  </a:outerShdw>
                </a:effectLst>
              </a:rPr>
              <a:t>Matthew </a:t>
            </a:r>
            <a:r>
              <a:rPr lang="en-US" sz="3500" b="1" dirty="0" smtClean="0">
                <a:ln>
                  <a:solidFill>
                    <a:srgbClr val="002060"/>
                  </a:solidFill>
                </a:ln>
                <a:effectLst>
                  <a:outerShdw blurRad="38100" dist="38100" dir="2700000" algn="tl">
                    <a:srgbClr val="000000">
                      <a:alpha val="43137"/>
                    </a:srgbClr>
                  </a:outerShdw>
                </a:effectLst>
              </a:rPr>
              <a:t>3:17</a:t>
            </a:r>
          </a:p>
          <a:p>
            <a:endParaRPr lang="en-US" sz="3500" b="1" dirty="0" smtClean="0">
              <a:ln>
                <a:solidFill>
                  <a:srgbClr val="002060"/>
                </a:solidFill>
              </a:ln>
              <a:effectLst>
                <a:outerShdw blurRad="38100" dist="38100" dir="2700000" algn="tl">
                  <a:srgbClr val="000000">
                    <a:alpha val="43137"/>
                  </a:srgbClr>
                </a:outerShdw>
              </a:effectLst>
            </a:endParaRPr>
          </a:p>
          <a:p>
            <a:r>
              <a:rPr lang="en-US" sz="3500" b="1" dirty="0" smtClean="0">
                <a:ln>
                  <a:solidFill>
                    <a:srgbClr val="002060"/>
                  </a:solidFill>
                </a:ln>
                <a:effectLst>
                  <a:outerShdw blurRad="38100" dist="38100" dir="2700000" algn="tl">
                    <a:srgbClr val="000000">
                      <a:alpha val="43137"/>
                    </a:srgbClr>
                  </a:outerShdw>
                </a:effectLst>
              </a:rPr>
              <a:t>While </a:t>
            </a:r>
            <a:r>
              <a:rPr lang="en-US" sz="3500" b="1" dirty="0">
                <a:ln>
                  <a:solidFill>
                    <a:srgbClr val="002060"/>
                  </a:solidFill>
                </a:ln>
                <a:effectLst>
                  <a:outerShdw blurRad="38100" dist="38100" dir="2700000" algn="tl">
                    <a:srgbClr val="000000">
                      <a:alpha val="43137"/>
                    </a:srgbClr>
                  </a:outerShdw>
                </a:effectLst>
              </a:rPr>
              <a:t>he was still speaking, a bright cloud overshadowed them, and behold, a voice out of the cloud said, “This is My beloved Son, with whom I am well-pleased; listen to Him</a:t>
            </a:r>
            <a:r>
              <a:rPr lang="en-US" sz="3500" b="1" dirty="0" smtClean="0">
                <a:ln>
                  <a:solidFill>
                    <a:srgbClr val="002060"/>
                  </a:solidFill>
                </a:ln>
                <a:effectLst>
                  <a:outerShdw blurRad="38100" dist="38100" dir="2700000" algn="tl">
                    <a:srgbClr val="000000">
                      <a:alpha val="43137"/>
                    </a:srgbClr>
                  </a:outerShdw>
                </a:effectLst>
              </a:rPr>
              <a:t>!”</a:t>
            </a:r>
          </a:p>
          <a:p>
            <a:r>
              <a:rPr lang="en-US" sz="3500" b="1" dirty="0" smtClean="0">
                <a:ln>
                  <a:solidFill>
                    <a:srgbClr val="002060"/>
                  </a:solidFill>
                </a:ln>
                <a:effectLst>
                  <a:outerShdw blurRad="38100" dist="38100" dir="2700000" algn="tl">
                    <a:srgbClr val="000000">
                      <a:alpha val="43137"/>
                    </a:srgbClr>
                  </a:outerShdw>
                </a:effectLst>
              </a:rPr>
              <a:t>Matthew 17:5</a:t>
            </a:r>
            <a:endParaRPr lang="en-US" sz="3500" b="1" dirty="0">
              <a:ln>
                <a:solidFill>
                  <a:srgbClr val="002060"/>
                </a:solidFill>
              </a:ln>
              <a:effectLst>
                <a:outerShdw blurRad="38100" dist="38100" dir="2700000" algn="tl">
                  <a:srgbClr val="000000">
                    <a:alpha val="43137"/>
                  </a:srgbClr>
                </a:outerShdw>
              </a:effectLst>
            </a:endParaRPr>
          </a:p>
          <a:p>
            <a:r>
              <a:rPr lang="en-US" b="1" dirty="0">
                <a:ln>
                  <a:solidFill>
                    <a:srgbClr val="002060"/>
                  </a:solidFill>
                </a:ln>
                <a:effectLst>
                  <a:outerShdw blurRad="38100" dist="38100" dir="2700000" algn="tl">
                    <a:srgbClr val="000000">
                      <a:alpha val="43137"/>
                    </a:srgbClr>
                  </a:outerShdw>
                </a:effectLst>
              </a:rPr>
              <a:t> </a:t>
            </a:r>
            <a:endParaRPr lang="en-US" b="1" dirty="0">
              <a:ln>
                <a:solidFill>
                  <a:srgbClr val="002060"/>
                </a:solidFill>
              </a:ln>
              <a:effectLst>
                <a:outerShdw blurRad="38100" dist="38100" dir="2700000" algn="tl">
                  <a:srgbClr val="000000">
                    <a:alpha val="43137"/>
                  </a:srgbClr>
                </a:outerShdw>
              </a:effectLst>
            </a:endParaRPr>
          </a:p>
        </p:txBody>
      </p:sp>
      <p:sp>
        <p:nvSpPr>
          <p:cNvPr id="16" name="Title 15"/>
          <p:cNvSpPr>
            <a:spLocks noGrp="1"/>
          </p:cNvSpPr>
          <p:nvPr>
            <p:ph type="title"/>
          </p:nvPr>
        </p:nvSpPr>
        <p:spPr>
          <a:xfrm>
            <a:off x="1616363" y="455589"/>
            <a:ext cx="6068291" cy="670354"/>
          </a:xfrm>
        </p:spPr>
        <p:txBody>
          <a:bodyPr>
            <a:noAutofit/>
          </a:bodyPr>
          <a:lstStyle/>
          <a:p>
            <a:r>
              <a:rPr lang="en-US" sz="6000" b="1" dirty="0" smtClean="0">
                <a:ln>
                  <a:solidFill>
                    <a:srgbClr val="002060"/>
                  </a:solidFill>
                </a:ln>
                <a:effectLst>
                  <a:outerShdw blurRad="38100" dist="38100" dir="2700000" algn="tl">
                    <a:srgbClr val="000000">
                      <a:alpha val="43137"/>
                    </a:srgbClr>
                  </a:outerShdw>
                </a:effectLst>
              </a:rPr>
              <a:t>God Uses A Plan</a:t>
            </a:r>
            <a:endParaRPr lang="en-US" sz="6000" b="1" dirty="0">
              <a:ln>
                <a:solidFill>
                  <a:srgbClr val="00206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39629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 dur="500"/>
                                        <p:tgtEl>
                                          <p:spTgt spid="1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15" dur="500"/>
                                        <p:tgtEl>
                                          <p:spTgt spid="17">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1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457200" y="1219200"/>
            <a:ext cx="8229599" cy="5375564"/>
          </a:xfrm>
        </p:spPr>
        <p:txBody>
          <a:bodyPr>
            <a:normAutofit fontScale="92500" lnSpcReduction="20000"/>
          </a:bodyPr>
          <a:lstStyle/>
          <a:p>
            <a:pPr algn="l"/>
            <a:r>
              <a:rPr lang="en-US" sz="1700" b="1" dirty="0">
                <a:ln>
                  <a:solidFill>
                    <a:srgbClr val="002060"/>
                  </a:solidFill>
                </a:ln>
                <a:effectLst>
                  <a:outerShdw blurRad="38100" dist="38100" dir="2700000" algn="tl">
                    <a:srgbClr val="000000">
                      <a:alpha val="43137"/>
                    </a:srgbClr>
                  </a:outerShdw>
                </a:effectLst>
              </a:rPr>
              <a:t>19</a:t>
            </a:r>
            <a:r>
              <a:rPr lang="en-US" sz="3500" b="1" dirty="0">
                <a:ln>
                  <a:solidFill>
                    <a:srgbClr val="002060"/>
                  </a:solidFill>
                </a:ln>
                <a:effectLst>
                  <a:outerShdw blurRad="38100" dist="38100" dir="2700000" algn="tl">
                    <a:srgbClr val="000000">
                      <a:alpha val="43137"/>
                    </a:srgbClr>
                  </a:outerShdw>
                </a:effectLst>
              </a:rPr>
              <a:t> So we have the prophetic word made more sure, to which you do well to pay attention as to a lamp shining in a dark place, until the day dawns and the morning star arises in your hearts. </a:t>
            </a:r>
            <a:r>
              <a:rPr lang="en-US" sz="1700" b="1" dirty="0">
                <a:ln>
                  <a:solidFill>
                    <a:srgbClr val="002060"/>
                  </a:solidFill>
                </a:ln>
                <a:effectLst>
                  <a:outerShdw blurRad="38100" dist="38100" dir="2700000" algn="tl">
                    <a:srgbClr val="000000">
                      <a:alpha val="43137"/>
                    </a:srgbClr>
                  </a:outerShdw>
                </a:effectLst>
              </a:rPr>
              <a:t>20</a:t>
            </a:r>
            <a:r>
              <a:rPr lang="en-US" sz="3500" b="1" dirty="0">
                <a:ln>
                  <a:solidFill>
                    <a:srgbClr val="002060"/>
                  </a:solidFill>
                </a:ln>
                <a:effectLst>
                  <a:outerShdw blurRad="38100" dist="38100" dir="2700000" algn="tl">
                    <a:srgbClr val="000000">
                      <a:alpha val="43137"/>
                    </a:srgbClr>
                  </a:outerShdw>
                </a:effectLst>
              </a:rPr>
              <a:t> But know this first of all, that no prophecy of Scripture is a matter of one’s own interpretation, </a:t>
            </a:r>
            <a:r>
              <a:rPr lang="en-US" sz="1700" b="1" dirty="0">
                <a:ln>
                  <a:solidFill>
                    <a:srgbClr val="002060"/>
                  </a:solidFill>
                </a:ln>
                <a:effectLst>
                  <a:outerShdw blurRad="38100" dist="38100" dir="2700000" algn="tl">
                    <a:srgbClr val="000000">
                      <a:alpha val="43137"/>
                    </a:srgbClr>
                  </a:outerShdw>
                </a:effectLst>
              </a:rPr>
              <a:t>21</a:t>
            </a:r>
            <a:r>
              <a:rPr lang="en-US" sz="3500" b="1" dirty="0">
                <a:ln>
                  <a:solidFill>
                    <a:srgbClr val="002060"/>
                  </a:solidFill>
                </a:ln>
                <a:effectLst>
                  <a:outerShdw blurRad="38100" dist="38100" dir="2700000" algn="tl">
                    <a:srgbClr val="000000">
                      <a:alpha val="43137"/>
                    </a:srgbClr>
                  </a:outerShdw>
                </a:effectLst>
              </a:rPr>
              <a:t> for no prophecy was ever made by an act of human will, but men moved by the Holy Spirit spoke from </a:t>
            </a:r>
            <a:r>
              <a:rPr lang="en-US" sz="3500" b="1" dirty="0" smtClean="0">
                <a:ln>
                  <a:solidFill>
                    <a:srgbClr val="002060"/>
                  </a:solidFill>
                </a:ln>
                <a:effectLst>
                  <a:outerShdw blurRad="38100" dist="38100" dir="2700000" algn="tl">
                    <a:srgbClr val="000000">
                      <a:alpha val="43137"/>
                    </a:srgbClr>
                  </a:outerShdw>
                </a:effectLst>
              </a:rPr>
              <a:t>God.</a:t>
            </a:r>
          </a:p>
          <a:p>
            <a:r>
              <a:rPr lang="en-US" sz="3500" b="1" dirty="0" smtClean="0">
                <a:ln>
                  <a:solidFill>
                    <a:srgbClr val="002060"/>
                  </a:solidFill>
                </a:ln>
                <a:effectLst>
                  <a:outerShdw blurRad="38100" dist="38100" dir="2700000" algn="tl">
                    <a:srgbClr val="000000">
                      <a:alpha val="43137"/>
                    </a:srgbClr>
                  </a:outerShdw>
                </a:effectLst>
              </a:rPr>
              <a:t>II Peter 1:19-21</a:t>
            </a:r>
            <a:endParaRPr lang="en-US" b="1" dirty="0">
              <a:ln>
                <a:solidFill>
                  <a:srgbClr val="002060"/>
                </a:solidFill>
              </a:ln>
              <a:effectLst>
                <a:outerShdw blurRad="38100" dist="38100" dir="2700000" algn="tl">
                  <a:srgbClr val="000000">
                    <a:alpha val="43137"/>
                  </a:srgbClr>
                </a:outerShdw>
              </a:effectLst>
            </a:endParaRPr>
          </a:p>
        </p:txBody>
      </p:sp>
      <p:sp>
        <p:nvSpPr>
          <p:cNvPr id="16" name="Title 15"/>
          <p:cNvSpPr>
            <a:spLocks noGrp="1"/>
          </p:cNvSpPr>
          <p:nvPr>
            <p:ph type="title"/>
          </p:nvPr>
        </p:nvSpPr>
        <p:spPr>
          <a:xfrm>
            <a:off x="831273" y="455589"/>
            <a:ext cx="7620000" cy="670354"/>
          </a:xfrm>
        </p:spPr>
        <p:txBody>
          <a:bodyPr>
            <a:noAutofit/>
          </a:bodyPr>
          <a:lstStyle/>
          <a:p>
            <a:r>
              <a:rPr lang="en-US" sz="6000" b="1" dirty="0" smtClean="0">
                <a:ln>
                  <a:solidFill>
                    <a:srgbClr val="002060"/>
                  </a:solidFill>
                </a:ln>
                <a:effectLst>
                  <a:outerShdw blurRad="38100" dist="38100" dir="2700000" algn="tl">
                    <a:srgbClr val="000000">
                      <a:alpha val="43137"/>
                    </a:srgbClr>
                  </a:outerShdw>
                </a:effectLst>
              </a:rPr>
              <a:t>God Uses Prophecy</a:t>
            </a:r>
            <a:endParaRPr lang="en-US" sz="6000" b="1" dirty="0">
              <a:ln>
                <a:solidFill>
                  <a:srgbClr val="002060"/>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189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880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173</TotalTime>
  <Words>439</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Adelle-Regular</vt:lpstr>
      <vt:lpstr>Apple Chancery</vt:lpstr>
      <vt:lpstr>Arial</vt:lpstr>
      <vt:lpstr>Calibri</vt:lpstr>
      <vt:lpstr>Trebuchet MS</vt:lpstr>
      <vt:lpstr>Default</vt:lpstr>
      <vt:lpstr>HELP IN KNOWING GOD II Peter 1:12-21</vt:lpstr>
      <vt:lpstr>God Uses People</vt:lpstr>
      <vt:lpstr>God Uses A Plan</vt:lpstr>
      <vt:lpstr>God Uses A Plan</vt:lpstr>
      <vt:lpstr>God Uses A Plan</vt:lpstr>
      <vt:lpstr>God Uses A Plan</vt:lpstr>
      <vt:lpstr>God Uses Prophecy</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Terry Patrick</cp:lastModifiedBy>
  <cp:revision>51</cp:revision>
  <cp:lastPrinted>2019-01-31T22:01:24Z</cp:lastPrinted>
  <dcterms:created xsi:type="dcterms:W3CDTF">2014-03-26T14:03:34Z</dcterms:created>
  <dcterms:modified xsi:type="dcterms:W3CDTF">2019-01-31T22:01:30Z</dcterms:modified>
</cp:coreProperties>
</file>